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7"/>
  </p:handoutMasterIdLst>
  <p:sldIdLst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48" autoAdjust="0"/>
    <p:restoredTop sz="96327"/>
  </p:normalViewPr>
  <p:slideViewPr>
    <p:cSldViewPr snapToGrid="0">
      <p:cViewPr varScale="1">
        <p:scale>
          <a:sx n="128" d="100"/>
          <a:sy n="128" d="100"/>
        </p:scale>
        <p:origin x="752" y="176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9C30F867-82C1-EE6F-A98F-CFCABBD57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AF6B37-4CCA-10A7-3436-46D490706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MATLAB provides support for calling Python functions directly, allowing you to leverage Python’s capabilities without completely transitioning away from MATLAB.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3CBFEB-5293-F255-CE8F-0696175F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with MATLAB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6766F73-CAAC-E4E9-0683-E450CB2840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31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4245B3B-7C5D-EC00-F506-9D96889A3E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Used in: </a:t>
            </a:r>
          </a:p>
          <a:p>
            <a:pPr lvl="1"/>
            <a:r>
              <a:rPr lang="en-CA" dirty="0"/>
              <a:t>Web development</a:t>
            </a:r>
          </a:p>
          <a:p>
            <a:pPr lvl="1"/>
            <a:r>
              <a:rPr lang="en-CA" dirty="0"/>
              <a:t>Data science</a:t>
            </a:r>
          </a:p>
          <a:p>
            <a:pPr lvl="1"/>
            <a:r>
              <a:rPr lang="en-CA" dirty="0"/>
              <a:t>Machine learning</a:t>
            </a:r>
          </a:p>
          <a:p>
            <a:pPr lvl="1"/>
            <a:r>
              <a:rPr lang="en-CA" dirty="0"/>
              <a:t>Automation</a:t>
            </a:r>
          </a:p>
          <a:p>
            <a:r>
              <a:rPr lang="en-CA" dirty="0"/>
              <a:t>Integration </a:t>
            </a:r>
          </a:p>
          <a:p>
            <a:pPr lvl="1"/>
            <a:r>
              <a:rPr lang="en-CA" dirty="0"/>
              <a:t>Easy to integrate with other technologies and platforms</a:t>
            </a:r>
          </a:p>
          <a:p>
            <a:pPr lvl="1"/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FCCA04-C441-1BF0-1E2C-E8B8040A7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a versatile language with broad applications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58A26C4-69BB-4547-643E-99EE1D5A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Versatile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09594940-6E79-E626-1502-6B6B79E4E1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2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5D0F18A5-76A2-EC56-BE8D-DEFFADBFDD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3532365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Scientific libraries</a:t>
            </a:r>
          </a:p>
          <a:p>
            <a:pPr lvl="1"/>
            <a:r>
              <a:rPr lang="en-CA" dirty="0"/>
              <a:t>NumPy</a:t>
            </a:r>
          </a:p>
          <a:p>
            <a:pPr lvl="1"/>
            <a:r>
              <a:rPr lang="en-CA" dirty="0"/>
              <a:t>SciPy</a:t>
            </a:r>
          </a:p>
          <a:p>
            <a:pPr lvl="1"/>
            <a:r>
              <a:rPr lang="en-CA" dirty="0"/>
              <a:t>Pandas</a:t>
            </a:r>
          </a:p>
          <a:p>
            <a:pPr lvl="1"/>
            <a:r>
              <a:rPr lang="en-CA" dirty="0"/>
              <a:t>Matplotlib</a:t>
            </a:r>
          </a:p>
          <a:p>
            <a:r>
              <a:rPr lang="en-CA" dirty="0"/>
              <a:t>Machine learning</a:t>
            </a:r>
          </a:p>
          <a:p>
            <a:pPr lvl="1"/>
            <a:r>
              <a:rPr lang="en-CA" dirty="0"/>
              <a:t>TensorFlow</a:t>
            </a:r>
          </a:p>
          <a:p>
            <a:pPr lvl="1"/>
            <a:r>
              <a:rPr lang="en-CA" dirty="0" err="1"/>
              <a:t>Keras</a:t>
            </a:r>
            <a:endParaRPr lang="en-CA" dirty="0"/>
          </a:p>
          <a:p>
            <a:pPr lvl="1"/>
            <a:r>
              <a:rPr lang="en-CA" dirty="0"/>
              <a:t>Scikit-learn</a:t>
            </a:r>
          </a:p>
          <a:p>
            <a:r>
              <a:rPr lang="en-CA" dirty="0"/>
              <a:t>Biomechanics</a:t>
            </a:r>
          </a:p>
          <a:p>
            <a:pPr lvl="1"/>
            <a:r>
              <a:rPr lang="en-CA" dirty="0" err="1"/>
              <a:t>Pyomeca</a:t>
            </a:r>
            <a:endParaRPr lang="en-CA" dirty="0"/>
          </a:p>
          <a:p>
            <a:pPr lvl="1"/>
            <a:r>
              <a:rPr lang="en-CA" dirty="0"/>
              <a:t>Kinetics toolkit</a:t>
            </a:r>
          </a:p>
          <a:p>
            <a:pPr lvl="1"/>
            <a:r>
              <a:rPr lang="en-CA" dirty="0"/>
              <a:t>Gait and Movement Analysis Package</a:t>
            </a:r>
          </a:p>
          <a:p>
            <a:pPr lvl="1"/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756E18-0B1E-791D-7621-F6C1B3182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has a lot of functionality within in the </a:t>
            </a:r>
            <a:r>
              <a:rPr lang="en-CA" b="1" dirty="0"/>
              <a:t>standard library,</a:t>
            </a:r>
            <a:r>
              <a:rPr lang="en-CA" dirty="0"/>
              <a:t> but its strength lies in the rich ecosystem of </a:t>
            </a:r>
            <a:r>
              <a:rPr lang="en-CA" b="1" dirty="0"/>
              <a:t>Packages</a:t>
            </a:r>
            <a:r>
              <a:rPr lang="en-CA" dirty="0"/>
              <a:t> that can be added and used.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7CC4B1-0F1C-5DF5-BDD8-D7D87806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Extensive libraries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625A04-6C5F-9B43-F47E-A8FD3A1410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1433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1547CE04-531A-5F02-32E6-4DA714030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Plus a large and active community</a:t>
            </a:r>
          </a:p>
          <a:p>
            <a:pPr lvl="1"/>
            <a:r>
              <a:rPr lang="en-CA" dirty="0"/>
              <a:t>Extensive recourses, tutorial and forums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E41881-8C7E-9CF2-01B3-84DBC0C26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free and open-source, making it accessible to anyone without the need for expensive licenses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D79FE10-D997-B0BB-495A-7592458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Costs and Accessibility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5475E68-9FCF-B4AD-B123-E22A5C2054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128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C5139D6-C96D-7048-D48D-5438C80E27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Readability enhances productivity and reduces learning curve. </a:t>
            </a:r>
          </a:p>
          <a:p>
            <a:r>
              <a:rPr lang="en-CA" dirty="0"/>
              <a:t>Python allows for rapid prototyping and iteration</a:t>
            </a:r>
          </a:p>
          <a:p>
            <a:pPr lvl="1"/>
            <a:r>
              <a:rPr lang="en-CA" dirty="0"/>
              <a:t>Speeds up development of new tools.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B2C41B0-CD49-58FE-9DDD-E3E2682F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Python's syntax is clean and easy to read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5676597-2246-4A7F-CDB1-82E4A92F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Ease of Learning and Use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1E1C504-DBDF-B970-F419-B0F22B4953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0429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B574F45D-52DF-C5FC-6079-4C54EDB8D7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D00AB7-0BF2-34C1-4BBD-CF0E818A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code runs on various operating systems such as Windows, macOS, and Linux without modification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F132ED-CD92-A01C-FB28-7AFFA2DF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Cross-Platform Compatibility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378C6A97-A43F-394A-B49C-AF1AB47903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065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BBE59DA6-DCC6-537A-1830-111E4362FB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The visualization toolboxes Matplotlib, Seaborn and </a:t>
            </a:r>
            <a:r>
              <a:rPr lang="en-CA" dirty="0" err="1"/>
              <a:t>Plotly</a:t>
            </a:r>
            <a:r>
              <a:rPr lang="en-CA" dirty="0"/>
              <a:t> provide advance plotting capabilities for scientific papers.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FE1ECE-7DB1-1432-A895-220C8BB30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libraries offer powerful tools for data manipulation and analysis, which are highly useful for handling complex datasets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4CB71C-B8BD-4EA7-C1AE-2A825AE5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Handling and Analysis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2F0F9933-8FF4-EAFB-E24F-29A0BF94E6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694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3AA1235-969D-ADAC-8116-2FDFEA7A86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Automating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taskscan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save time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reduce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errors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in data processing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analysis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workflows</a:t>
            </a:r>
            <a:endParaRPr lang="nl-NL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Python scripts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can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be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easily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integrated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into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pipelines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collection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, processing, analysis,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visualization</a:t>
            </a: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F192E7-57C2-8320-AC4B-CC8707FE5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well-suited for automating repetitive tasks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83CD27-A932-3D01-A6C9-F5FCA9DD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Automation and Scripting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31AE3181-EDC1-2B7B-D0A0-02B05ED118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58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57DD5907-985B-BAB3-3573-17369812B2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Python’s popularity across various disciplines facilitates collaboration with people from other fields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9852F75-42B8-6ECE-A411-D2EF45EB2F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in high demand in many industries, including healthcare, research, and tech, which can enhance career prospects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1FA4C45-0418-3078-D218-F14B29B8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Career and Collaboration Opportunities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B340FB9-2963-E3A7-102A-161A2F2A78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23546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140</TotalTime>
  <Words>311</Words>
  <Application>Microsoft Macintosh PowerPoint</Application>
  <PresentationFormat>Breedbeeld</PresentationFormat>
  <Paragraphs>48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Arial</vt:lpstr>
      <vt:lpstr>Calibri</vt:lpstr>
      <vt:lpstr>Wingdings</vt:lpstr>
      <vt:lpstr>Kantoorthema</vt:lpstr>
      <vt:lpstr>1_Office Theme</vt:lpstr>
      <vt:lpstr>2_Office Theme</vt:lpstr>
      <vt:lpstr>Why learn Python</vt:lpstr>
      <vt:lpstr>Versatile</vt:lpstr>
      <vt:lpstr>Extensive libraries</vt:lpstr>
      <vt:lpstr>Costs and Accessibility</vt:lpstr>
      <vt:lpstr>Ease of Learning and Use</vt:lpstr>
      <vt:lpstr>Cross-Platform Compatibility</vt:lpstr>
      <vt:lpstr>Data Handling and Analysis</vt:lpstr>
      <vt:lpstr>Automation and Scripting</vt:lpstr>
      <vt:lpstr>Career and Collaboration Opportunities</vt:lpstr>
      <vt:lpstr>Interoperability with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</cp:revision>
  <dcterms:created xsi:type="dcterms:W3CDTF">2024-07-25T14:23:08Z</dcterms:created>
  <dcterms:modified xsi:type="dcterms:W3CDTF">2024-07-30T17:05:59Z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